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38" r:id="rId4"/>
    <p:sldId id="302" r:id="rId5"/>
    <p:sldId id="259" r:id="rId6"/>
    <p:sldId id="324" r:id="rId7"/>
    <p:sldId id="325" r:id="rId8"/>
    <p:sldId id="326" r:id="rId9"/>
    <p:sldId id="303" r:id="rId10"/>
    <p:sldId id="304" r:id="rId11"/>
    <p:sldId id="305" r:id="rId12"/>
    <p:sldId id="320" r:id="rId13"/>
    <p:sldId id="322" r:id="rId14"/>
    <p:sldId id="321" r:id="rId15"/>
    <p:sldId id="317" r:id="rId16"/>
    <p:sldId id="327" r:id="rId17"/>
    <p:sldId id="319" r:id="rId18"/>
    <p:sldId id="328" r:id="rId19"/>
    <p:sldId id="339" r:id="rId20"/>
    <p:sldId id="330" r:id="rId21"/>
    <p:sldId id="331" r:id="rId22"/>
    <p:sldId id="332" r:id="rId23"/>
    <p:sldId id="340" r:id="rId24"/>
    <p:sldId id="341" r:id="rId25"/>
    <p:sldId id="333" r:id="rId26"/>
    <p:sldId id="334" r:id="rId27"/>
    <p:sldId id="337"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varScale="1">
        <p:scale>
          <a:sx n="85" d="100"/>
          <a:sy n="85" d="100"/>
        </p:scale>
        <p:origin x="1539"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10/22/2019 5:51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High level architecture diagram of the preferred solution.">
            <a:extLst>
              <a:ext uri="{FF2B5EF4-FFF2-40B4-BE49-F238E27FC236}">
                <a16:creationId xmlns:a16="http://schemas.microsoft.com/office/drawing/2014/main" id="{BE45F302-D673-4B0A-ABFA-59161CC37F93}"/>
              </a:ext>
            </a:extLst>
          </p:cNvPr>
          <p:cNvPicPr>
            <a:picLocks noChangeAspect="1"/>
          </p:cNvPicPr>
          <p:nvPr/>
        </p:nvPicPr>
        <p:blipFill>
          <a:blip r:embed="rId3"/>
          <a:stretch>
            <a:fillRect/>
          </a:stretch>
        </p:blipFill>
        <p:spPr>
          <a:xfrm>
            <a:off x="1198297" y="1028891"/>
            <a:ext cx="9912721" cy="5754528"/>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Xamarin</a:t>
            </a: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modernizing legacy on-premises applications and infrastructure by leveraging cloud services. As part of the modernization effort, application enhancements are added using a mix of web and mobile services, all secured using Azure Active Directory.</a:t>
            </a:r>
          </a:p>
          <a:p>
            <a:endParaRPr lang="en-US" sz="2800" dirty="0"/>
          </a:p>
          <a:p>
            <a:r>
              <a:rPr lang="en-US" sz="2800" dirty="0"/>
              <a:t>At the end of this whiteboard design session,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graphicFrame>
        <p:nvGraphicFramePr>
          <p:cNvPr id="20" name="Table 19" descr="Screenshot of Redis HyperLogLog" title="Redis HyperLogLog">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138769319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dirty="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dirty="0"/>
                        <a:t>username</a:t>
                      </a:r>
                    </a:p>
                  </a:txBody>
                  <a:tcPr/>
                </a:tc>
                <a:tc>
                  <a:txBody>
                    <a:bodyPr/>
                    <a:lstStyle/>
                    <a:p>
                      <a:r>
                        <a:rPr lang="en-US" sz="2000" b="1" dirty="0"/>
                        <a:t>count</a:t>
                      </a:r>
                    </a:p>
                  </a:txBody>
                  <a:tcPr/>
                </a:tc>
                <a:extLst>
                  <a:ext uri="{0D108BD9-81ED-4DB2-BD59-A6C34878D82A}">
                    <a16:rowId xmlns:a16="http://schemas.microsoft.com/office/drawing/2014/main" val="4268388891"/>
                  </a:ext>
                </a:extLst>
              </a:tr>
              <a:tr h="370840">
                <a:tc>
                  <a:txBody>
                    <a:bodyPr/>
                    <a:lstStyle/>
                    <a:p>
                      <a:r>
                        <a:rPr lang="en-US" dirty="0"/>
                        <a:t>custserv89</a:t>
                      </a:r>
                    </a:p>
                  </a:txBody>
                  <a:tcPr/>
                </a:tc>
                <a:tc>
                  <a:txBody>
                    <a:bodyPr/>
                    <a:lstStyle/>
                    <a:p>
                      <a:r>
                        <a:rPr lang="en-US" dirty="0"/>
                        <a:t>9834793</a:t>
                      </a:r>
                    </a:p>
                  </a:txBody>
                  <a:tcPr/>
                </a:tc>
                <a:extLst>
                  <a:ext uri="{0D108BD9-81ED-4DB2-BD59-A6C34878D82A}">
                    <a16:rowId xmlns:a16="http://schemas.microsoft.com/office/drawing/2014/main" val="254531751"/>
                  </a:ext>
                </a:extLst>
              </a:tr>
              <a:tr h="370840">
                <a:tc>
                  <a:txBody>
                    <a:bodyPr/>
                    <a:lstStyle/>
                    <a:p>
                      <a:r>
                        <a:rPr lang="en-US" dirty="0"/>
                        <a:t>alrickman</a:t>
                      </a:r>
                    </a:p>
                  </a:txBody>
                  <a:tcPr/>
                </a:tc>
                <a:tc>
                  <a:txBody>
                    <a:bodyPr/>
                    <a:lstStyle/>
                    <a:p>
                      <a:r>
                        <a:rPr lang="en-US" dirty="0"/>
                        <a:t>9453452</a:t>
                      </a:r>
                    </a:p>
                  </a:txBody>
                  <a:tcPr/>
                </a:tc>
                <a:extLst>
                  <a:ext uri="{0D108BD9-81ED-4DB2-BD59-A6C34878D82A}">
                    <a16:rowId xmlns:a16="http://schemas.microsoft.com/office/drawing/2014/main" val="3353271366"/>
                  </a:ext>
                </a:extLst>
              </a:tr>
              <a:tr h="370840">
                <a:tc>
                  <a:txBody>
                    <a:bodyPr/>
                    <a:lstStyle/>
                    <a:p>
                      <a:r>
                        <a:rPr lang="en-US" dirty="0"/>
                        <a:t>sandrabrown</a:t>
                      </a:r>
                    </a:p>
                  </a:txBody>
                  <a:tcPr/>
                </a:tc>
                <a:tc>
                  <a:txBody>
                    <a:bodyPr/>
                    <a:lstStyle/>
                    <a:p>
                      <a:r>
                        <a:rPr lang="en-US" dirty="0"/>
                        <a:t>8350927</a:t>
                      </a:r>
                    </a:p>
                  </a:txBody>
                  <a:tcPr/>
                </a:tc>
                <a:extLst>
                  <a:ext uri="{0D108BD9-81ED-4DB2-BD59-A6C34878D82A}">
                    <a16:rowId xmlns:a16="http://schemas.microsoft.com/office/drawing/2014/main" val="2145997131"/>
                  </a:ext>
                </a:extLst>
              </a:tr>
              <a:tr h="370840">
                <a:tc>
                  <a:txBody>
                    <a:bodyPr/>
                    <a:lstStyle/>
                    <a:p>
                      <a:r>
                        <a:rPr lang="en-US" dirty="0"/>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Search.</a:t>
            </a:r>
          </a:p>
          <a:p>
            <a:pPr marL="0" indent="0">
              <a:spcAft>
                <a:spcPts val="882"/>
              </a:spcAft>
              <a:buNone/>
            </a:pPr>
            <a:endParaRPr lang="en-US" sz="1800" dirty="0">
              <a:solidFill>
                <a:schemeClr val="tx1"/>
              </a:solidFill>
            </a:endParaRPr>
          </a:p>
        </p:txBody>
      </p:sp>
      <p:pic>
        <p:nvPicPr>
          <p:cNvPr id="5" name="Picture 4" descr="Azure Search indexer for Azure Storage blobs" title="Azure Search Indexer">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450670" y="3835605"/>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450670" y="5870422"/>
            <a:ext cx="560794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Indexer for Azure Storage blobs</a:t>
            </a:r>
          </a:p>
        </p:txBody>
      </p:sp>
      <p:pic>
        <p:nvPicPr>
          <p:cNvPr id="7" name="Picture 6" descr="Mobile device running the PolicyConnect mobile app" title="Mobile device">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4510501" y="5870422"/>
            <a:ext cx="317099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0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3176</Words>
  <Application>Microsoft Office PowerPoint</Application>
  <PresentationFormat>Widescreen</PresentationFormat>
  <Paragraphs>250</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2019-10-22T21:57:19Z</dcterms:modified>
</cp:coreProperties>
</file>